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5" r:id="rId8"/>
    <p:sldId id="271" r:id="rId9"/>
    <p:sldId id="266" r:id="rId10"/>
    <p:sldId id="272" r:id="rId11"/>
    <p:sldId id="274" r:id="rId12"/>
    <p:sldId id="275" r:id="rId13"/>
    <p:sldId id="278" r:id="rId14"/>
    <p:sldId id="273" r:id="rId15"/>
    <p:sldId id="279" r:id="rId16"/>
    <p:sldId id="280" r:id="rId17"/>
    <p:sldId id="261" r:id="rId18"/>
    <p:sldId id="281" r:id="rId19"/>
    <p:sldId id="282" r:id="rId20"/>
    <p:sldId id="269" r:id="rId21"/>
    <p:sldId id="284" r:id="rId22"/>
    <p:sldId id="262" r:id="rId23"/>
    <p:sldId id="27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91" d="100"/>
          <a:sy n="91" d="100"/>
        </p:scale>
        <p:origin x="8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479CC-E476-438E-846A-657F9BDDA65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9978-6E92-40C0-8738-453125D07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59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479CC-E476-438E-846A-657F9BDDA65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9978-6E92-40C0-8738-453125D07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0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479CC-E476-438E-846A-657F9BDDA65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9978-6E92-40C0-8738-453125D07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52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479CC-E476-438E-846A-657F9BDDA65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9978-6E92-40C0-8738-453125D07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06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479CC-E476-438E-846A-657F9BDDA65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9978-6E92-40C0-8738-453125D07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55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479CC-E476-438E-846A-657F9BDDA65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9978-6E92-40C0-8738-453125D07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2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479CC-E476-438E-846A-657F9BDDA65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9978-6E92-40C0-8738-453125D07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81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479CC-E476-438E-846A-657F9BDDA65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9978-6E92-40C0-8738-453125D07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83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479CC-E476-438E-846A-657F9BDDA65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9978-6E92-40C0-8738-453125D07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531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479CC-E476-438E-846A-657F9BDDA65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9978-6E92-40C0-8738-453125D07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63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479CC-E476-438E-846A-657F9BDDA65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9978-6E92-40C0-8738-453125D07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17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479CC-E476-438E-846A-657F9BDDA65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09978-6E92-40C0-8738-453125D07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80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24.jpe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15.jpg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36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>
            <a:off x="0" y="55441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7576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About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65925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Brand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22214" y="161824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Menu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70489" y="161824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Location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2495" y="161824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Contact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6" y="-100624"/>
            <a:ext cx="766803" cy="7668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526" r="-689"/>
          <a:stretch/>
        </p:blipFill>
        <p:spPr>
          <a:xfrm>
            <a:off x="100526" y="1534509"/>
            <a:ext cx="12070454" cy="523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5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004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>
            <a:off x="0" y="55441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7576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About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65925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Brand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22214" y="161824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Menu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70489" y="161824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Location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2495" y="161824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Contact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6" y="-100624"/>
            <a:ext cx="766803" cy="76680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90789" y="517985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바탕" panose="02030600000101010101" pitchFamily="18" charset="-127"/>
                <a:ea typeface="바탕" panose="02030600000101010101" pitchFamily="18" charset="-127"/>
              </a:rPr>
              <a:t>왕비돈까스</a:t>
            </a:r>
            <a:endParaRPr lang="ko-KR" altLang="en-US" sz="200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3024303" y="5024900"/>
            <a:ext cx="7817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80" y="550352"/>
            <a:ext cx="5523486" cy="55234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73" y="2077108"/>
            <a:ext cx="2625295" cy="2652547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6356313" y="3159516"/>
            <a:ext cx="0" cy="14188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99148" y="513781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바탕" panose="02030600000101010101" pitchFamily="18" charset="-127"/>
                <a:ea typeface="바탕" panose="02030600000101010101" pitchFamily="18" charset="-127"/>
              </a:rPr>
              <a:t>노랑분식</a:t>
            </a:r>
            <a:endParaRPr lang="ko-KR" altLang="en-US" sz="200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8727558" y="5014390"/>
            <a:ext cx="7817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80091" y="5596409"/>
            <a:ext cx="2390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최상급 재료와 특제 소스가 특징</a:t>
            </a:r>
            <a:endParaRPr lang="ko-KR" altLang="en-US" sz="12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34000" y="1205396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mtClean="0">
                <a:latin typeface="Showcard Gothic" panose="04020904020102020604" pitchFamily="82" charset="0"/>
              </a:rPr>
              <a:t>B R A N D</a:t>
            </a:r>
            <a:endParaRPr lang="ko-KR" altLang="en-US" sz="2400">
              <a:latin typeface="Showcard Gothic" panose="04020904020102020604" pitchFamily="82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815271" y="1755228"/>
            <a:ext cx="108208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69" y="2255470"/>
            <a:ext cx="4833145" cy="27589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78" y="1565302"/>
            <a:ext cx="4593871" cy="3676158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0" y="55441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7576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About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65925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Brand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22214" y="161824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Menu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70489" y="161824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Location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2495" y="161824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Contact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6" y="-100624"/>
            <a:ext cx="766803" cy="76680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37176" y="5170654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바탕" panose="02030600000101010101" pitchFamily="18" charset="-127"/>
                <a:ea typeface="바탕" panose="02030600000101010101" pitchFamily="18" charset="-127"/>
              </a:rPr>
              <a:t>맥아더 떡볶이</a:t>
            </a:r>
            <a:endParaRPr lang="ko-KR" altLang="en-US" sz="200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3024303" y="5024900"/>
            <a:ext cx="7817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356313" y="3159516"/>
            <a:ext cx="0" cy="14188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99148" y="513781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바탕" panose="02030600000101010101" pitchFamily="18" charset="-127"/>
                <a:ea typeface="바탕" panose="02030600000101010101" pitchFamily="18" charset="-127"/>
              </a:rPr>
              <a:t>딜리버리</a:t>
            </a:r>
            <a:endParaRPr lang="ko-KR" altLang="en-US" sz="200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83237" y="5596899"/>
            <a:ext cx="3211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JB Family</a:t>
            </a:r>
            <a:r>
              <a:rPr lang="ko-KR" altLang="en-US" sz="12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 운영중인 브랜드를 알아보세요</a:t>
            </a:r>
            <a:endParaRPr lang="ko-KR" altLang="en-US" sz="12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8727558" y="5014390"/>
            <a:ext cx="7817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71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>
            <a:off x="0" y="55441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7576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About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65925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Brand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22214" y="161824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Menu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70489" y="161824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Location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2495" y="161824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Contact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6" y="-100624"/>
            <a:ext cx="766803" cy="76680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04763" y="528926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바탕" panose="02030600000101010101" pitchFamily="18" charset="-127"/>
                <a:ea typeface="바탕" panose="02030600000101010101" pitchFamily="18" charset="-127"/>
              </a:rPr>
              <a:t>왕비돈까스</a:t>
            </a:r>
            <a:endParaRPr lang="ko-KR" altLang="en-US" sz="200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3956" y="5800907"/>
            <a:ext cx="3057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최고의 등심 부위와 특별한 소스와의 만남</a:t>
            </a:r>
            <a:endParaRPr lang="ko-KR" altLang="en-US" sz="12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2938277" y="5228908"/>
            <a:ext cx="7817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759" y="3947878"/>
            <a:ext cx="1694791" cy="16947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724" y="4391298"/>
            <a:ext cx="823216" cy="8317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" t="270" r="32062" b="-270"/>
          <a:stretch/>
        </p:blipFill>
        <p:spPr>
          <a:xfrm>
            <a:off x="1898297" y="1425143"/>
            <a:ext cx="2880000" cy="288000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6356313" y="3159516"/>
            <a:ext cx="0" cy="14188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21932" y="5289846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바탕" panose="02030600000101010101" pitchFamily="18" charset="-127"/>
                <a:ea typeface="바탕" panose="02030600000101010101" pitchFamily="18" charset="-127"/>
              </a:rPr>
              <a:t>노랑 분식</a:t>
            </a:r>
            <a:endParaRPr lang="ko-KR" altLang="en-US" sz="200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06025" y="5801485"/>
            <a:ext cx="3211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JB Family</a:t>
            </a:r>
            <a:r>
              <a:rPr lang="ko-KR" altLang="en-US" sz="12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 운영중인 브랜드를 알아보세요</a:t>
            </a:r>
            <a:endParaRPr lang="ko-KR" altLang="en-US" sz="12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8850346" y="5261016"/>
            <a:ext cx="7817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" t="32008" r="-229" b="1050"/>
          <a:stretch/>
        </p:blipFill>
        <p:spPr>
          <a:xfrm>
            <a:off x="7801224" y="1425143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7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69" y="2255470"/>
            <a:ext cx="4833145" cy="27589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78" y="1565302"/>
            <a:ext cx="4593871" cy="3676158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0" y="55441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7576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About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65925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Brand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22214" y="161824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Menu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70489" y="161824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Location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2495" y="161824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Contact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6" y="-100624"/>
            <a:ext cx="766803" cy="76680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37176" y="5170654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바탕" panose="02030600000101010101" pitchFamily="18" charset="-127"/>
                <a:ea typeface="바탕" panose="02030600000101010101" pitchFamily="18" charset="-127"/>
              </a:rPr>
              <a:t>맥아더 떡볶이</a:t>
            </a:r>
            <a:endParaRPr lang="ko-KR" altLang="en-US" sz="200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3024303" y="5024900"/>
            <a:ext cx="7817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356313" y="3159516"/>
            <a:ext cx="0" cy="14188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99148" y="513781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바탕" panose="02030600000101010101" pitchFamily="18" charset="-127"/>
                <a:ea typeface="바탕" panose="02030600000101010101" pitchFamily="18" charset="-127"/>
              </a:rPr>
              <a:t>노랑분식</a:t>
            </a:r>
            <a:endParaRPr lang="ko-KR" altLang="en-US" sz="200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83237" y="5596899"/>
            <a:ext cx="3211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JB Family</a:t>
            </a:r>
            <a:r>
              <a:rPr lang="ko-KR" altLang="en-US" sz="12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 운영중인 브랜드를 알아보세요</a:t>
            </a:r>
            <a:endParaRPr lang="ko-KR" altLang="en-US" sz="12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8727558" y="5014390"/>
            <a:ext cx="7817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554419"/>
            <a:ext cx="12192000" cy="6303581"/>
          </a:xfrm>
          <a:prstGeom prst="rect">
            <a:avLst/>
          </a:prstGeom>
          <a:solidFill>
            <a:schemeClr val="tx1">
              <a:lumMod val="65000"/>
              <a:lumOff val="3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890" y="1766095"/>
            <a:ext cx="5441972" cy="361380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94138" y="1766096"/>
            <a:ext cx="11403724" cy="3613809"/>
          </a:xfrm>
          <a:prstGeom prst="rect">
            <a:avLst/>
          </a:prstGeom>
          <a:gradFill>
            <a:gsLst>
              <a:gs pos="52000">
                <a:schemeClr val="bg1">
                  <a:lumMod val="85000"/>
                </a:schemeClr>
              </a:gs>
              <a:gs pos="100000">
                <a:schemeClr val="bg1">
                  <a:lumMod val="95000"/>
                  <a:alpha val="0"/>
                </a:schemeClr>
              </a:gs>
              <a:gs pos="72000">
                <a:schemeClr val="bg1">
                  <a:lumMod val="85000"/>
                  <a:alpha val="74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150203" y="2174247"/>
            <a:ext cx="222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바탕" panose="02030600000101010101" pitchFamily="18" charset="-127"/>
                <a:ea typeface="바탕" panose="02030600000101010101" pitchFamily="18" charset="-127"/>
              </a:rPr>
              <a:t>왕비돈까스</a:t>
            </a:r>
            <a:endParaRPr lang="ko-KR" altLang="en-US" sz="280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98627" y="1968633"/>
            <a:ext cx="180000" cy="180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0203" y="3049779"/>
            <a:ext cx="613346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매일 최상급 등심을 이용합니다</a:t>
            </a:r>
            <a:r>
              <a:rPr lang="en-US" altLang="ko-KR" sz="140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왕비돈까스만의 특별한 소스를 만나보세요</a:t>
            </a:r>
            <a:r>
              <a:rPr lang="en-US" altLang="ko-KR" sz="140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당신의 입안에 황홀함을 선사하세요</a:t>
            </a:r>
            <a:r>
              <a:rPr lang="en-US" altLang="ko-KR" sz="140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240222" y="4463920"/>
            <a:ext cx="2381992" cy="51500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메뉴 둘러보기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2758158" y="4729655"/>
            <a:ext cx="40600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32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20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30" y="5737914"/>
            <a:ext cx="603902" cy="6101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797" y="5412214"/>
            <a:ext cx="1255986" cy="1255986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0" y="55441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7576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About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65925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Brand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22214" y="161824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Menu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70489" y="161824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Location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2495" y="161824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Contact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6" y="-100624"/>
            <a:ext cx="766803" cy="7668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17138" y="1209463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Showcard Gothic" panose="04020904020102020604" pitchFamily="82" charset="0"/>
              </a:rPr>
              <a:t>M e n u</a:t>
            </a:r>
            <a:endParaRPr lang="ko-KR" altLang="en-US" sz="2400">
              <a:latin typeface="Showcard Gothic" panose="04020904020102020604" pitchFamily="82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" t="270" r="32062" b="-270"/>
          <a:stretch/>
        </p:blipFill>
        <p:spPr>
          <a:xfrm>
            <a:off x="1302552" y="3145223"/>
            <a:ext cx="2526746" cy="252674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" t="32008" r="-229" b="1050"/>
          <a:stretch/>
        </p:blipFill>
        <p:spPr>
          <a:xfrm>
            <a:off x="4856669" y="3145223"/>
            <a:ext cx="2526746" cy="252674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5229981" y="1849821"/>
            <a:ext cx="17552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" t="32008" r="-229" b="1050"/>
          <a:stretch/>
        </p:blipFill>
        <p:spPr>
          <a:xfrm>
            <a:off x="8410786" y="3145223"/>
            <a:ext cx="2526746" cy="25267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832391" y="640844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바탕" panose="02030600000101010101" pitchFamily="18" charset="-127"/>
                <a:ea typeface="바탕" panose="02030600000101010101" pitchFamily="18" charset="-127"/>
              </a:rPr>
              <a:t>왕비돈까스</a:t>
            </a:r>
            <a:endParaRPr lang="ko-KR" altLang="en-US" sz="200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2165905" y="6348085"/>
            <a:ext cx="7817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448340" y="5840152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바탕" panose="02030600000101010101" pitchFamily="18" charset="-127"/>
                <a:ea typeface="바탕" panose="02030600000101010101" pitchFamily="18" charset="-127"/>
              </a:rPr>
              <a:t>불닭 떡볶이</a:t>
            </a:r>
            <a:endParaRPr lang="ko-KR" altLang="en-US" sz="200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561815" y="5763348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바탕" panose="02030600000101010101" pitchFamily="18" charset="-127"/>
                <a:ea typeface="바탕" panose="02030600000101010101" pitchFamily="18" charset="-127"/>
              </a:rPr>
              <a:t>불닭 떡볶이</a:t>
            </a:r>
            <a:endParaRPr lang="ko-KR" altLang="en-US" sz="200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8410786" y="5840152"/>
            <a:ext cx="6393" cy="5682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582835" y="6143802"/>
            <a:ext cx="2749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쫄깃한 떡과 특별한 매콤 소스의 조화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59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498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>
            <a:off x="0" y="55441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7576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About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65925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Brand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22214" y="161824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Menu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70489" y="161824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Location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2495" y="161824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Contact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6" y="-100624"/>
            <a:ext cx="766803" cy="7668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37920" y="4620995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바탕" panose="02030600000101010101" pitchFamily="18" charset="-127"/>
                <a:ea typeface="바탕" panose="02030600000101010101" pitchFamily="18" charset="-127"/>
              </a:rPr>
              <a:t>왕비돈까스 서창본점</a:t>
            </a:r>
            <a:endParaRPr lang="ko-KR" altLang="en-US" sz="200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7920" y="5122674"/>
            <a:ext cx="3592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인천시 남동구 서창남순환로 </a:t>
            </a:r>
            <a:r>
              <a:rPr lang="en-US" altLang="ko-KR" sz="13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82 </a:t>
            </a:r>
            <a:r>
              <a:rPr lang="ko-KR" altLang="en-US" sz="13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아셈타워 </a:t>
            </a:r>
            <a:r>
              <a:rPr lang="en-US" altLang="ko-KR" sz="13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sz="13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층</a:t>
            </a:r>
            <a:endParaRPr lang="en-US" altLang="ko-KR" sz="130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100" smtClean="0">
                <a:latin typeface="Roboto Lt" pitchFamily="2" charset="0"/>
                <a:ea typeface="Roboto Lt" pitchFamily="2" charset="0"/>
              </a:rPr>
              <a:t>SeoChangNamSunWhanRo – Asem tower 1</a:t>
            </a:r>
            <a:endParaRPr lang="ko-KR" altLang="en-US" sz="1100">
              <a:latin typeface="Roboto Lt" pitchFamily="2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234521" y="5709920"/>
            <a:ext cx="396854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37920" y="5874124"/>
            <a:ext cx="26693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smtClean="0">
                <a:latin typeface="Roboto" pitchFamily="2" charset="0"/>
                <a:ea typeface="Roboto" pitchFamily="2" charset="0"/>
              </a:rPr>
              <a:t>MON – FRI  </a:t>
            </a:r>
            <a:r>
              <a:rPr lang="en-US" altLang="ko-KR" sz="1300" smtClean="0">
                <a:latin typeface="Roboto Lt" pitchFamily="2" charset="0"/>
                <a:ea typeface="Roboto Lt" pitchFamily="2" charset="0"/>
              </a:rPr>
              <a:t>AM 08:00 – PM 22:00</a:t>
            </a:r>
            <a:endParaRPr lang="ko-KR" altLang="en-US" sz="1300">
              <a:latin typeface="Roboto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7920" y="6138597"/>
            <a:ext cx="21073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smtClean="0">
                <a:latin typeface="Roboto" pitchFamily="2" charset="0"/>
                <a:ea typeface="Roboto" pitchFamily="2" charset="0"/>
              </a:rPr>
              <a:t>SAT </a:t>
            </a:r>
            <a:r>
              <a:rPr lang="en-US" altLang="ko-KR" sz="1300" smtClean="0">
                <a:latin typeface="Roboto Lt" pitchFamily="2" charset="0"/>
                <a:ea typeface="Roboto Lt" pitchFamily="2" charset="0"/>
              </a:rPr>
              <a:t>AM 08:00 – PM 22:00</a:t>
            </a:r>
            <a:endParaRPr lang="ko-KR" altLang="en-US" sz="1300">
              <a:latin typeface="Roboto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37920" y="6403070"/>
            <a:ext cx="157927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smtClean="0">
                <a:latin typeface="Roboto" pitchFamily="2" charset="0"/>
                <a:ea typeface="Roboto" pitchFamily="2" charset="0"/>
              </a:rPr>
              <a:t>TEL </a:t>
            </a:r>
            <a:r>
              <a:rPr lang="en-US" altLang="ko-KR" sz="1300" smtClean="0">
                <a:latin typeface="Roboto Lt" pitchFamily="2" charset="0"/>
                <a:ea typeface="Roboto Lt" pitchFamily="2" charset="0"/>
              </a:rPr>
              <a:t>000-0000-000</a:t>
            </a:r>
            <a:endParaRPr lang="ko-KR" altLang="en-US" sz="1300">
              <a:latin typeface="Roboto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5" y="5190692"/>
            <a:ext cx="294635" cy="29463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190592" y="2855616"/>
            <a:ext cx="0" cy="19654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34099" y="4620995"/>
            <a:ext cx="2321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바탕" panose="02030600000101010101" pitchFamily="18" charset="-127"/>
                <a:ea typeface="바탕" panose="02030600000101010101" pitchFamily="18" charset="-127"/>
              </a:rPr>
              <a:t>왕비돈까스 여수점</a:t>
            </a:r>
            <a:endParaRPr lang="ko-KR" altLang="en-US" sz="200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34099" y="5122674"/>
            <a:ext cx="35894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smtClean="0"/>
              <a:t>인천시 남동구 서창남순환로 </a:t>
            </a:r>
            <a:r>
              <a:rPr lang="en-US" altLang="ko-KR" sz="1300" smtClean="0"/>
              <a:t>82 </a:t>
            </a:r>
            <a:r>
              <a:rPr lang="ko-KR" altLang="en-US" sz="1300" smtClean="0"/>
              <a:t>아셈타워 </a:t>
            </a:r>
            <a:r>
              <a:rPr lang="en-US" altLang="ko-KR" sz="1300" smtClean="0"/>
              <a:t>1</a:t>
            </a:r>
            <a:r>
              <a:rPr lang="ko-KR" altLang="en-US" sz="1300" smtClean="0"/>
              <a:t>층</a:t>
            </a:r>
            <a:endParaRPr lang="en-US" altLang="ko-KR" sz="1300" smtClean="0"/>
          </a:p>
          <a:p>
            <a:r>
              <a:rPr lang="en-US" altLang="ko-KR" sz="1200" smtClean="0"/>
              <a:t>SeoChangNamSunWhanRo – Asem tower 1</a:t>
            </a:r>
            <a:endParaRPr lang="ko-KR" altLang="en-US" sz="1200"/>
          </a:p>
        </p:txBody>
      </p:sp>
      <p:cxnSp>
        <p:nvCxnSpPr>
          <p:cNvPr id="35" name="직선 연결선 34"/>
          <p:cNvCxnSpPr/>
          <p:nvPr/>
        </p:nvCxnSpPr>
        <p:spPr>
          <a:xfrm>
            <a:off x="7230700" y="5709920"/>
            <a:ext cx="396854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34099" y="5874124"/>
            <a:ext cx="26693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smtClean="0">
                <a:latin typeface="Roboto" pitchFamily="2" charset="0"/>
                <a:ea typeface="Roboto" pitchFamily="2" charset="0"/>
              </a:rPr>
              <a:t>MON – FRI  </a:t>
            </a:r>
            <a:r>
              <a:rPr lang="en-US" altLang="ko-KR" sz="1300" smtClean="0">
                <a:latin typeface="Roboto Lt" pitchFamily="2" charset="0"/>
                <a:ea typeface="Roboto Lt" pitchFamily="2" charset="0"/>
              </a:rPr>
              <a:t>AM 08:00 – PM 22:00</a:t>
            </a:r>
            <a:endParaRPr lang="ko-KR" altLang="en-US" sz="1300">
              <a:latin typeface="Roboto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34099" y="6138597"/>
            <a:ext cx="21073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smtClean="0">
                <a:latin typeface="Roboto" pitchFamily="2" charset="0"/>
                <a:ea typeface="Roboto" pitchFamily="2" charset="0"/>
              </a:rPr>
              <a:t>SAT </a:t>
            </a:r>
            <a:r>
              <a:rPr lang="en-US" altLang="ko-KR" sz="1300" smtClean="0">
                <a:latin typeface="Roboto Lt" pitchFamily="2" charset="0"/>
                <a:ea typeface="Roboto Lt" pitchFamily="2" charset="0"/>
              </a:rPr>
              <a:t>AM 08:00 – PM 22:00</a:t>
            </a:r>
            <a:endParaRPr lang="ko-KR" altLang="en-US" sz="1300">
              <a:latin typeface="Roboto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34099" y="6403070"/>
            <a:ext cx="157927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smtClean="0">
                <a:latin typeface="Roboto" pitchFamily="2" charset="0"/>
                <a:ea typeface="Roboto" pitchFamily="2" charset="0"/>
              </a:rPr>
              <a:t>TEL </a:t>
            </a:r>
            <a:r>
              <a:rPr lang="en-US" altLang="ko-KR" sz="1300" smtClean="0">
                <a:latin typeface="Roboto Lt" pitchFamily="2" charset="0"/>
                <a:ea typeface="Roboto Lt" pitchFamily="2" charset="0"/>
              </a:rPr>
              <a:t>000-0000-000</a:t>
            </a:r>
            <a:endParaRPr lang="ko-KR" altLang="en-US" sz="1300">
              <a:latin typeface="Roboto" pitchFamily="2" charset="0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006" y="5216591"/>
            <a:ext cx="294635" cy="2946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700" y="1185617"/>
            <a:ext cx="3937014" cy="32280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40" y="1455526"/>
            <a:ext cx="4109166" cy="27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567380"/>
            <a:ext cx="12192000" cy="5630220"/>
          </a:xfrm>
          <a:prstGeom prst="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Index </a:t>
            </a:r>
            <a:r>
              <a:rPr lang="ko-KR" altLang="en-US" smtClean="0">
                <a:solidFill>
                  <a:schemeClr val="tx1"/>
                </a:solidFill>
              </a:rPr>
              <a:t>페이지 이미지 슬라이드 </a:t>
            </a:r>
            <a:r>
              <a:rPr lang="en-US" altLang="ko-KR" smtClean="0">
                <a:solidFill>
                  <a:schemeClr val="tx1"/>
                </a:solidFill>
              </a:rPr>
              <a:t>(4</a:t>
            </a:r>
            <a:r>
              <a:rPr lang="ko-KR" altLang="en-US" smtClean="0">
                <a:solidFill>
                  <a:schemeClr val="tx1"/>
                </a:solidFill>
              </a:rPr>
              <a:t>장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이등변 삼각형 22"/>
          <p:cNvSpPr/>
          <p:nvPr/>
        </p:nvSpPr>
        <p:spPr>
          <a:xfrm rot="5400000">
            <a:off x="10567091" y="3616170"/>
            <a:ext cx="2225040" cy="12192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-653352" y="3616170"/>
            <a:ext cx="2225040" cy="12192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55441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7576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About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65925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Brand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22214" y="161824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Menu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70489" y="161824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Location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2495" y="161824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Contact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6" y="-100624"/>
            <a:ext cx="766803" cy="7668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031" y="561394"/>
            <a:ext cx="8598717" cy="56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8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>
            <a:off x="0" y="55441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7576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About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65925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Brand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22214" y="161824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Menu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70489" y="161824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Location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2495" y="161824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Contact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6" y="-100624"/>
            <a:ext cx="766803" cy="76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5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이등변 삼각형 22"/>
          <p:cNvSpPr/>
          <p:nvPr/>
        </p:nvSpPr>
        <p:spPr>
          <a:xfrm rot="5400000">
            <a:off x="10567091" y="3616170"/>
            <a:ext cx="2225040" cy="12192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-653352" y="3616170"/>
            <a:ext cx="2225040" cy="12192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55441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7576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About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65925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Brand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22214" y="161824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Menu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70489" y="161824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Location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2495" y="161824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Contact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6" y="-100624"/>
            <a:ext cx="766803" cy="7668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8" y="2647013"/>
            <a:ext cx="3415498" cy="19496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95" y="2135169"/>
            <a:ext cx="3509689" cy="2808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284" y="2229882"/>
            <a:ext cx="2342494" cy="23668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95" y="2137921"/>
            <a:ext cx="2734811" cy="273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4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567380"/>
            <a:ext cx="12192000" cy="5630220"/>
          </a:xfrm>
          <a:prstGeom prst="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Index </a:t>
            </a:r>
            <a:r>
              <a:rPr lang="ko-KR" altLang="en-US" smtClean="0">
                <a:solidFill>
                  <a:schemeClr val="tx1"/>
                </a:solidFill>
              </a:rPr>
              <a:t>페이지 이미지 슬라이드 </a:t>
            </a:r>
            <a:r>
              <a:rPr lang="en-US" altLang="ko-KR" smtClean="0">
                <a:solidFill>
                  <a:schemeClr val="tx1"/>
                </a:solidFill>
              </a:rPr>
              <a:t>(4</a:t>
            </a:r>
            <a:r>
              <a:rPr lang="ko-KR" altLang="en-US" smtClean="0">
                <a:solidFill>
                  <a:schemeClr val="tx1"/>
                </a:solidFill>
              </a:rPr>
              <a:t>장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이등변 삼각형 22"/>
          <p:cNvSpPr/>
          <p:nvPr/>
        </p:nvSpPr>
        <p:spPr>
          <a:xfrm rot="5400000">
            <a:off x="10567091" y="3616170"/>
            <a:ext cx="2225040" cy="12192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-653352" y="3616170"/>
            <a:ext cx="2225040" cy="12192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55441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7576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About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65925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Brand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22214" y="161824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Menu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70489" y="161824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Location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2495" y="161824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Contact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6" y="-100624"/>
            <a:ext cx="766803" cy="7668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35" y="554419"/>
            <a:ext cx="8499049" cy="566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1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>
            <a:off x="0" y="55441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7576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About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65925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Brand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22214" y="161824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Menu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70489" y="161824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Location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2495" y="161824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Contact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6" y="-100624"/>
            <a:ext cx="766803" cy="7668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890" y="1766095"/>
            <a:ext cx="5441972" cy="36138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4138" y="1766096"/>
            <a:ext cx="11403724" cy="3613809"/>
          </a:xfrm>
          <a:prstGeom prst="rect">
            <a:avLst/>
          </a:prstGeom>
          <a:gradFill>
            <a:gsLst>
              <a:gs pos="52000">
                <a:schemeClr val="bg1">
                  <a:lumMod val="85000"/>
                </a:schemeClr>
              </a:gs>
              <a:gs pos="100000">
                <a:schemeClr val="bg1">
                  <a:lumMod val="95000"/>
                  <a:alpha val="0"/>
                </a:schemeClr>
              </a:gs>
              <a:gs pos="72000">
                <a:schemeClr val="bg1">
                  <a:lumMod val="85000"/>
                  <a:alpha val="74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50203" y="2174247"/>
            <a:ext cx="222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바탕" panose="02030600000101010101" pitchFamily="18" charset="-127"/>
                <a:ea typeface="바탕" panose="02030600000101010101" pitchFamily="18" charset="-127"/>
              </a:rPr>
              <a:t>왕비돈까스</a:t>
            </a:r>
            <a:endParaRPr lang="ko-KR" altLang="en-US" sz="280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98627" y="1968633"/>
            <a:ext cx="180000" cy="180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50203" y="3049779"/>
            <a:ext cx="613346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매일 최상급 등심을 이용합니다</a:t>
            </a:r>
            <a:r>
              <a:rPr lang="en-US" altLang="ko-KR" sz="140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왕비돈까스만의 특별한 소스를 만나보세요</a:t>
            </a:r>
            <a:r>
              <a:rPr lang="en-US" altLang="ko-KR" sz="140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당신의 입안에 황홀함을 선사하세요</a:t>
            </a:r>
            <a:r>
              <a:rPr lang="en-US" altLang="ko-KR" sz="140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40222" y="4463920"/>
            <a:ext cx="2381992" cy="51500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메뉴 둘러보기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758158" y="4729655"/>
            <a:ext cx="40600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42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567380"/>
            <a:ext cx="12192000" cy="5630220"/>
          </a:xfrm>
          <a:prstGeom prst="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Index </a:t>
            </a:r>
            <a:r>
              <a:rPr lang="ko-KR" altLang="en-US" smtClean="0">
                <a:solidFill>
                  <a:schemeClr val="tx1"/>
                </a:solidFill>
              </a:rPr>
              <a:t>페이지 이미지 슬라이드 </a:t>
            </a:r>
            <a:r>
              <a:rPr lang="en-US" altLang="ko-KR" smtClean="0">
                <a:solidFill>
                  <a:schemeClr val="tx1"/>
                </a:solidFill>
              </a:rPr>
              <a:t>(4</a:t>
            </a:r>
            <a:r>
              <a:rPr lang="ko-KR" altLang="en-US" smtClean="0">
                <a:solidFill>
                  <a:schemeClr val="tx1"/>
                </a:solidFill>
              </a:rPr>
              <a:t>장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이등변 삼각형 22"/>
          <p:cNvSpPr/>
          <p:nvPr/>
        </p:nvSpPr>
        <p:spPr>
          <a:xfrm rot="5400000">
            <a:off x="10567091" y="3616170"/>
            <a:ext cx="2225040" cy="12192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-653352" y="3616170"/>
            <a:ext cx="2225040" cy="12192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55441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7576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About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65925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Brand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22214" y="161824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Menu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70489" y="161824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Location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2495" y="161824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Contact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6" y="-100624"/>
            <a:ext cx="766803" cy="7668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670" y="554419"/>
            <a:ext cx="8532379" cy="566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6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567380"/>
            <a:ext cx="12192000" cy="5630220"/>
          </a:xfrm>
          <a:prstGeom prst="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Index </a:t>
            </a:r>
            <a:r>
              <a:rPr lang="ko-KR" altLang="en-US" smtClean="0">
                <a:solidFill>
                  <a:schemeClr val="tx1"/>
                </a:solidFill>
              </a:rPr>
              <a:t>페이지 이미지 슬라이드 </a:t>
            </a:r>
            <a:r>
              <a:rPr lang="en-US" altLang="ko-KR" smtClean="0">
                <a:solidFill>
                  <a:schemeClr val="tx1"/>
                </a:solidFill>
              </a:rPr>
              <a:t>(4</a:t>
            </a:r>
            <a:r>
              <a:rPr lang="ko-KR" altLang="en-US" smtClean="0">
                <a:solidFill>
                  <a:schemeClr val="tx1"/>
                </a:solidFill>
              </a:rPr>
              <a:t>장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이등변 삼각형 22"/>
          <p:cNvSpPr/>
          <p:nvPr/>
        </p:nvSpPr>
        <p:spPr>
          <a:xfrm rot="5400000">
            <a:off x="10567091" y="3616170"/>
            <a:ext cx="2225040" cy="12192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-653352" y="3616170"/>
            <a:ext cx="2225040" cy="12192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55441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7576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About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65925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Brand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22214" y="161824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Menu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70489" y="161824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Location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2495" y="161824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Contact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6" y="-100624"/>
            <a:ext cx="766803" cy="7668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35" y="554419"/>
            <a:ext cx="8499049" cy="566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6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>
            <a:off x="0" y="554419"/>
            <a:ext cx="12192000" cy="720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7576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About</a:t>
            </a:r>
            <a:endParaRPr lang="en-US" altLang="ko-KR" sz="1200" smtClean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65925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Brand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22214" y="161824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Menu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70489" y="161824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Location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2495" y="161824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Contact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6" y="-100624"/>
            <a:ext cx="766803" cy="766803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4723913" y="1713026"/>
            <a:ext cx="24662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74453" y="1119656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>
                <a:solidFill>
                  <a:srgbClr val="FF0000"/>
                </a:solidFill>
                <a:latin typeface="Stencil" panose="040409050D0802020404" pitchFamily="82" charset="0"/>
                <a:ea typeface="바탕" panose="02030600000101010101" pitchFamily="18" charset="-127"/>
              </a:rPr>
              <a:t>JB</a:t>
            </a:r>
            <a:r>
              <a:rPr lang="en-US" altLang="ko-KR" sz="2800" b="1" smtClean="0">
                <a:latin typeface="Stencil" panose="040409050D0802020404" pitchFamily="82" charset="0"/>
                <a:ea typeface="바탕" panose="02030600000101010101" pitchFamily="18" charset="-127"/>
              </a:rPr>
              <a:t> Family</a:t>
            </a:r>
            <a:endParaRPr lang="ko-KR" altLang="en-US" sz="2800" b="1">
              <a:latin typeface="Stencil" panose="040409050D0802020404" pitchFamily="82" charset="0"/>
              <a:ea typeface="바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46713" y="1940745"/>
            <a:ext cx="502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t>여지껏 당신이 경험하지 못한 맛을 선사합니다</a:t>
            </a:r>
            <a:r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43704" y="5808678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>
                <a:latin typeface="바탕" panose="02030600000101010101" pitchFamily="18" charset="-127"/>
                <a:ea typeface="바탕" panose="02030600000101010101" pitchFamily="18" charset="-127"/>
              </a:rPr>
              <a:t>JB’s Brand</a:t>
            </a:r>
            <a:endParaRPr lang="ko-KR" altLang="en-US" sz="200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6506" y="6269854"/>
            <a:ext cx="3211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JB Family</a:t>
            </a:r>
            <a:r>
              <a:rPr lang="ko-KR" altLang="en-US" sz="12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 운영중인 브랜드를 알아보세요</a:t>
            </a:r>
            <a:endParaRPr lang="ko-KR" altLang="en-US" sz="12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931007" y="6208548"/>
            <a:ext cx="8579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04" y="3433289"/>
            <a:ext cx="2700000" cy="230581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201618" y="5808438"/>
            <a:ext cx="1846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>
                <a:latin typeface="바탕" panose="02030600000101010101" pitchFamily="18" charset="-127"/>
                <a:ea typeface="바탕" panose="02030600000101010101" pitchFamily="18" charset="-127"/>
              </a:rPr>
              <a:t>Variety Menu</a:t>
            </a:r>
            <a:endParaRPr lang="ko-KR" altLang="en-US" sz="200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33557" y="6269854"/>
            <a:ext cx="3211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JB Family</a:t>
            </a:r>
            <a:r>
              <a:rPr lang="ko-KR" altLang="en-US" sz="12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 운영중인 브랜드를 알아보세요</a:t>
            </a:r>
            <a:endParaRPr lang="ko-KR" altLang="en-US" sz="12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5708058" y="6208548"/>
            <a:ext cx="8579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118271" y="5808438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>
                <a:latin typeface="바탕" panose="02030600000101010101" pitchFamily="18" charset="-127"/>
                <a:ea typeface="바탕" panose="02030600000101010101" pitchFamily="18" charset="-127"/>
              </a:rPr>
              <a:t>Contact US</a:t>
            </a:r>
            <a:endParaRPr lang="ko-KR" altLang="en-US" sz="200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69242" y="6269854"/>
            <a:ext cx="2550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JB Family</a:t>
            </a:r>
            <a:r>
              <a:rPr lang="ko-KR" altLang="en-US" sz="12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의 가족점이 되어보세요</a:t>
            </a:r>
            <a:endParaRPr lang="ko-KR" altLang="en-US" sz="12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9374392" y="6208548"/>
            <a:ext cx="8579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857" y="3478729"/>
            <a:ext cx="2700000" cy="22162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281" y="3511477"/>
            <a:ext cx="2700000" cy="218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5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>
            <a:off x="0" y="554419"/>
            <a:ext cx="12192000" cy="720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7576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About</a:t>
            </a:r>
            <a:endParaRPr lang="en-US" altLang="ko-KR" sz="1200" smtClean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65925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Brand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22214" y="161824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Menu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70489" y="161824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Location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2495" y="161824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Contact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6" y="-100624"/>
            <a:ext cx="766803" cy="766803"/>
          </a:xfrm>
          <a:prstGeom prst="rect">
            <a:avLst/>
          </a:prstGeom>
        </p:spPr>
      </p:pic>
      <p:cxnSp>
        <p:nvCxnSpPr>
          <p:cNvPr id="28" name="직선 연결선 27"/>
          <p:cNvCxnSpPr/>
          <p:nvPr/>
        </p:nvCxnSpPr>
        <p:spPr>
          <a:xfrm>
            <a:off x="0" y="1141080"/>
            <a:ext cx="12192000" cy="720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576" y="2247662"/>
            <a:ext cx="4043495" cy="30326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735" y="2247661"/>
            <a:ext cx="4043495" cy="3032621"/>
          </a:xfrm>
          <a:prstGeom prst="rect">
            <a:avLst/>
          </a:prstGeom>
        </p:spPr>
      </p:pic>
      <p:sp>
        <p:nvSpPr>
          <p:cNvPr id="9" name="이등변 삼각형 8"/>
          <p:cNvSpPr/>
          <p:nvPr/>
        </p:nvSpPr>
        <p:spPr>
          <a:xfrm rot="5400000">
            <a:off x="11217894" y="3710773"/>
            <a:ext cx="180000" cy="108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/>
          <p:cNvSpPr/>
          <p:nvPr/>
        </p:nvSpPr>
        <p:spPr>
          <a:xfrm rot="16200000">
            <a:off x="744349" y="3709971"/>
            <a:ext cx="180000" cy="108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180602" y="1405606"/>
            <a:ext cx="22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Roboto Lt" pitchFamily="2" charset="0"/>
                <a:ea typeface="Roboto Lt" pitchFamily="2" charset="0"/>
              </a:rPr>
              <a:t> I N S T A G R A M</a:t>
            </a:r>
            <a:endParaRPr lang="en-US" altLang="ko-KR" smtClean="0">
              <a:latin typeface="Roboto Lt" pitchFamily="2" charset="0"/>
              <a:ea typeface="Roboto Lt" pitchFamily="2" charset="0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0" y="6104795"/>
            <a:ext cx="12192000" cy="720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02" y="5492967"/>
            <a:ext cx="144000" cy="1440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393074" y="5376041"/>
            <a:ext cx="221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Goudy Old Style" panose="02020502050305020303" pitchFamily="18" charset="0"/>
                <a:ea typeface="Roboto Cn" pitchFamily="2" charset="0"/>
              </a:rPr>
              <a:t>Owner Instergram</a:t>
            </a:r>
            <a:endParaRPr lang="en-US" altLang="ko-KR" smtClean="0">
              <a:latin typeface="Goudy Old Style" panose="02020502050305020303" pitchFamily="18" charset="0"/>
              <a:ea typeface="Roboto Cn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82131" y="5378778"/>
            <a:ext cx="225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Goudy Old Style" panose="02020502050305020303" pitchFamily="18" charset="0"/>
                <a:ea typeface="Roboto Cn" pitchFamily="2" charset="0"/>
              </a:rPr>
              <a:t>C</a:t>
            </a:r>
            <a:r>
              <a:rPr lang="en-US" altLang="ko-KR" smtClean="0">
                <a:latin typeface="Goudy Old Style" panose="02020502050305020303" pitchFamily="18" charset="0"/>
                <a:ea typeface="Roboto Cn" pitchFamily="2" charset="0"/>
              </a:rPr>
              <a:t>ustomer Instagram</a:t>
            </a:r>
            <a:endParaRPr lang="en-US" altLang="ko-KR" smtClean="0">
              <a:latin typeface="Goudy Old Style" panose="02020502050305020303" pitchFamily="18" charset="0"/>
              <a:ea typeface="Roboto Cn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97545" y="5432674"/>
            <a:ext cx="4890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>
                <a:latin typeface="Goudy Old Style" panose="02020502050305020303" pitchFamily="18" charset="0"/>
                <a:ea typeface="Roboto Cn" pitchFamily="2" charset="0"/>
              </a:rPr>
              <a:t>212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449" y="5522570"/>
            <a:ext cx="144000" cy="144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960392" y="5462277"/>
            <a:ext cx="4890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>
                <a:latin typeface="Goudy Old Style" panose="02020502050305020303" pitchFamily="18" charset="0"/>
                <a:ea typeface="Roboto Cn" pitchFamily="2" charset="0"/>
              </a:rPr>
              <a:t>212</a:t>
            </a:r>
          </a:p>
        </p:txBody>
      </p:sp>
    </p:spTree>
    <p:extLst>
      <p:ext uri="{BB962C8B-B14F-4D97-AF65-F5344CB8AC3E}">
        <p14:creationId xmlns:p14="http://schemas.microsoft.com/office/powerpoint/2010/main" val="295322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4819742"/>
            <a:ext cx="12192000" cy="203825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026"/>
            <a:ext cx="1555531" cy="1555531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0" y="55441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7576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About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65925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Brand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22214" y="161824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Menu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70489" y="161824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Location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2495" y="161824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Contact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6" y="-100624"/>
            <a:ext cx="766803" cy="7668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85141" y="4902395"/>
            <a:ext cx="117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latin typeface="Roboto" pitchFamily="2" charset="0"/>
                <a:ea typeface="Roboto" pitchFamily="2" charset="0"/>
              </a:rPr>
              <a:t>EMAIL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>
                <a:latin typeface="Roboto" pitchFamily="2" charset="0"/>
                <a:ea typeface="Roboto" pitchFamily="2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>
                <a:latin typeface="Roboto" pitchFamily="2" charset="0"/>
                <a:ea typeface="Roboto" pitchFamily="2" charset="0"/>
              </a:rPr>
              <a:t>CALL</a:t>
            </a:r>
            <a:endParaRPr lang="ko-KR" altLang="en-US" sz="1200">
              <a:latin typeface="Roboto" pitchFamily="2" charset="0"/>
              <a:ea typeface="바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72261" y="4902395"/>
            <a:ext cx="2492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latin typeface="Roboto Lt" pitchFamily="2" charset="0"/>
                <a:ea typeface="Roboto Lt" pitchFamily="2" charset="0"/>
              </a:rPr>
              <a:t>luxury9404@gmail.com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>
                <a:latin typeface="Roboto Lt" pitchFamily="2" charset="0"/>
                <a:ea typeface="Roboto Lt" pitchFamily="2" charset="0"/>
              </a:rPr>
              <a:t>ddddd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>
                <a:latin typeface="Roboto Lt" pitchFamily="2" charset="0"/>
                <a:ea typeface="Roboto Lt" pitchFamily="2" charset="0"/>
              </a:rPr>
              <a:t>010 – 3719 - 6214</a:t>
            </a:r>
            <a:endParaRPr lang="ko-KR" altLang="en-US" sz="1200">
              <a:latin typeface="Roboto Lt" pitchFamily="2" charset="0"/>
              <a:ea typeface="바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85141" y="5777315"/>
            <a:ext cx="2492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대표자</a:t>
            </a:r>
            <a:r>
              <a:rPr lang="ko-KR" altLang="en-US" sz="12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2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안 성 빈</a:t>
            </a:r>
            <a:endParaRPr lang="en-US" altLang="ko-KR" sz="120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사업자등록번호</a:t>
            </a:r>
            <a:r>
              <a:rPr lang="ko-KR" altLang="en-US" sz="12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000-00-00000</a:t>
            </a:r>
            <a:endParaRPr lang="ko-KR" altLang="en-US" sz="12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97508" y="5577261"/>
            <a:ext cx="2080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FF0000"/>
                </a:solidFill>
                <a:latin typeface="Stencil" panose="040409050D0802020404" pitchFamily="82" charset="0"/>
                <a:ea typeface="Roboto" pitchFamily="2" charset="0"/>
              </a:rPr>
              <a:t>JB</a:t>
            </a:r>
            <a:r>
              <a:rPr lang="en-US" altLang="ko-KR" sz="1600" smtClean="0">
                <a:latin typeface="Stencil" panose="040409050D0802020404" pitchFamily="82" charset="0"/>
                <a:ea typeface="Roboto" pitchFamily="2" charset="0"/>
              </a:rPr>
              <a:t> FAMILY</a:t>
            </a:r>
          </a:p>
          <a:p>
            <a:r>
              <a:rPr lang="en-US" altLang="ko-KR" sz="1200">
                <a:latin typeface="Roboto" pitchFamily="2" charset="0"/>
                <a:ea typeface="Roboto" pitchFamily="2" charset="0"/>
              </a:rPr>
              <a:t>	</a:t>
            </a:r>
            <a:r>
              <a:rPr lang="en-US" altLang="ko-KR" sz="1200" smtClean="0">
                <a:latin typeface="Roboto Lt" pitchFamily="2" charset="0"/>
                <a:ea typeface="Roboto Lt" pitchFamily="2" charset="0"/>
              </a:rPr>
              <a:t>International</a:t>
            </a:r>
            <a:endParaRPr lang="en-US" altLang="ko-KR" sz="1200" smtClean="0"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85141" y="6341535"/>
            <a:ext cx="468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latin typeface="Roboto Lt" pitchFamily="2" charset="0"/>
                <a:ea typeface="바탕" panose="02030600000101010101" pitchFamily="18" charset="-127"/>
              </a:rPr>
              <a:t>Cofyright© 2020 JB FAMILY INTERNATIONAL. All right reserved.</a:t>
            </a:r>
            <a:endParaRPr lang="ko-KR" altLang="en-US" sz="1200">
              <a:latin typeface="Roboto Lt" pitchFamily="2" charset="0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40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84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>
            <a:off x="0" y="55441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7576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About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65925" y="1618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Brand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22214" y="161824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Menu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70489" y="161824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Location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2495" y="161824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Roboto" pitchFamily="2" charset="0"/>
                <a:ea typeface="Roboto" pitchFamily="2" charset="0"/>
              </a:rPr>
              <a:t>Contact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6" y="-100624"/>
            <a:ext cx="766803" cy="766803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3465184" y="3747994"/>
            <a:ext cx="50292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13532" y="4528400"/>
            <a:ext cx="830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>
                <a:latin typeface="바탕" panose="02030600000101010101" pitchFamily="18" charset="-127"/>
                <a:ea typeface="바탕" panose="02030600000101010101" pitchFamily="18" charset="-127"/>
              </a:rPr>
              <a:t>최고의 재료</a:t>
            </a:r>
            <a:r>
              <a:rPr lang="en-US" altLang="ko-KR" sz="2400" b="1" smtClean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400" b="1" smtClean="0">
                <a:latin typeface="바탕" panose="02030600000101010101" pitchFamily="18" charset="-127"/>
                <a:ea typeface="바탕" panose="02030600000101010101" pitchFamily="18" charset="-127"/>
              </a:rPr>
              <a:t>최고의 전문가가 만나 최고의 맛을 추구합니다</a:t>
            </a:r>
            <a:r>
              <a:rPr lang="en-US" altLang="ko-KR" sz="2400" b="1" smtClean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sz="2400" b="1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16210" y="5592157"/>
            <a:ext cx="4895314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최고의 재료는 최고의 요리를 만들어내는 기본입니다</a:t>
            </a:r>
            <a:r>
              <a:rPr lang="en-US" altLang="ko-KR" sz="13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3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모든 요리사들은 알고있지만 쉽게 잊는 사실입니다</a:t>
            </a:r>
            <a:r>
              <a:rPr lang="en-US" altLang="ko-KR" sz="13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3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우리 </a:t>
            </a:r>
            <a:r>
              <a:rPr lang="en-US" altLang="ko-KR" sz="13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JB FAMILY</a:t>
            </a:r>
            <a:r>
              <a:rPr lang="ko-KR" altLang="en-US" sz="13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는 이 기본에 본질이 있다고 믿는 사람들입니다</a:t>
            </a:r>
            <a:r>
              <a:rPr lang="en-US" altLang="ko-KR" sz="13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289" y="1040901"/>
            <a:ext cx="2220411" cy="2220411"/>
          </a:xfrm>
          <a:prstGeom prst="rect">
            <a:avLst/>
          </a:prstGeom>
        </p:spPr>
      </p:pic>
      <p:sp>
        <p:nvSpPr>
          <p:cNvPr id="3" name="1/2 액자 2"/>
          <p:cNvSpPr/>
          <p:nvPr/>
        </p:nvSpPr>
        <p:spPr>
          <a:xfrm>
            <a:off x="1801227" y="4429214"/>
            <a:ext cx="252000" cy="252000"/>
          </a:xfrm>
          <a:prstGeom prst="half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1/2 액자 17"/>
          <p:cNvSpPr/>
          <p:nvPr/>
        </p:nvSpPr>
        <p:spPr>
          <a:xfrm rot="10800000">
            <a:off x="10262658" y="4807594"/>
            <a:ext cx="252000" cy="252000"/>
          </a:xfrm>
          <a:prstGeom prst="half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6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4172</TotalTime>
  <Words>392</Words>
  <Application>Microsoft Office PowerPoint</Application>
  <PresentationFormat>와이드스크린</PresentationFormat>
  <Paragraphs>165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HY그래픽M</vt:lpstr>
      <vt:lpstr>HY중고딕</vt:lpstr>
      <vt:lpstr>맑은 고딕</vt:lpstr>
      <vt:lpstr>바탕</vt:lpstr>
      <vt:lpstr>Arial</vt:lpstr>
      <vt:lpstr>Goudy Old Style</vt:lpstr>
      <vt:lpstr>Roboto</vt:lpstr>
      <vt:lpstr>Roboto Cn</vt:lpstr>
      <vt:lpstr>Roboto Lt</vt:lpstr>
      <vt:lpstr>Showcard Gothic</vt:lpstr>
      <vt:lpstr>Stencil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동욱</dc:creator>
  <cp:lastModifiedBy>kim 동욱</cp:lastModifiedBy>
  <cp:revision>55</cp:revision>
  <dcterms:created xsi:type="dcterms:W3CDTF">2019-12-22T07:03:42Z</dcterms:created>
  <dcterms:modified xsi:type="dcterms:W3CDTF">2019-12-25T04:37:26Z</dcterms:modified>
</cp:coreProperties>
</file>